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7" r:id="rId5"/>
    <p:sldId id="258" r:id="rId6"/>
    <p:sldId id="259" r:id="rId7"/>
    <p:sldId id="272" r:id="rId8"/>
    <p:sldId id="271" r:id="rId9"/>
    <p:sldId id="260" r:id="rId10"/>
    <p:sldId id="261" r:id="rId11"/>
    <p:sldId id="262" r:id="rId12"/>
    <p:sldId id="263" r:id="rId13"/>
    <p:sldId id="264" r:id="rId14"/>
    <p:sldId id="265" r:id="rId15"/>
    <p:sldId id="268" r:id="rId16"/>
    <p:sldId id="269" r:id="rId17"/>
    <p:sldId id="270" r:id="rId1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654C-CA29-4905-8A58-32EBFF5EE9FA}" type="datetimeFigureOut">
              <a:rPr lang="es-ES" smtClean="0"/>
              <a:t>08/10/2017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6932-030B-4C7D-8E80-E58A90CF30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722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654C-CA29-4905-8A58-32EBFF5EE9FA}" type="datetimeFigureOut">
              <a:rPr lang="es-ES" smtClean="0"/>
              <a:t>08/10/2017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6932-030B-4C7D-8E80-E58A90CF30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7255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654C-CA29-4905-8A58-32EBFF5EE9FA}" type="datetimeFigureOut">
              <a:rPr lang="es-ES" smtClean="0"/>
              <a:t>08/10/2017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6932-030B-4C7D-8E80-E58A90CF30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2918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654C-CA29-4905-8A58-32EBFF5EE9FA}" type="datetimeFigureOut">
              <a:rPr lang="es-ES" smtClean="0"/>
              <a:t>08/10/2017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6932-030B-4C7D-8E80-E58A90CF30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2763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654C-CA29-4905-8A58-32EBFF5EE9FA}" type="datetimeFigureOut">
              <a:rPr lang="es-ES" smtClean="0"/>
              <a:t>08/10/2017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6932-030B-4C7D-8E80-E58A90CF30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4320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654C-CA29-4905-8A58-32EBFF5EE9FA}" type="datetimeFigureOut">
              <a:rPr lang="es-ES" smtClean="0"/>
              <a:t>08/10/2017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6932-030B-4C7D-8E80-E58A90CF30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5704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654C-CA29-4905-8A58-32EBFF5EE9FA}" type="datetimeFigureOut">
              <a:rPr lang="es-ES" smtClean="0"/>
              <a:t>08/10/2017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6932-030B-4C7D-8E80-E58A90CF30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8142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654C-CA29-4905-8A58-32EBFF5EE9FA}" type="datetimeFigureOut">
              <a:rPr lang="es-ES" smtClean="0"/>
              <a:t>08/10/2017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6932-030B-4C7D-8E80-E58A90CF30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3350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654C-CA29-4905-8A58-32EBFF5EE9FA}" type="datetimeFigureOut">
              <a:rPr lang="es-ES" smtClean="0"/>
              <a:t>08/10/2017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6932-030B-4C7D-8E80-E58A90CF30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8732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654C-CA29-4905-8A58-32EBFF5EE9FA}" type="datetimeFigureOut">
              <a:rPr lang="es-ES" smtClean="0"/>
              <a:t>08/10/2017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6932-030B-4C7D-8E80-E58A90CF30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0840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B654C-CA29-4905-8A58-32EBFF5EE9FA}" type="datetimeFigureOut">
              <a:rPr lang="es-ES" smtClean="0"/>
              <a:t>08/10/2017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6932-030B-4C7D-8E80-E58A90CF30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3604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B654C-CA29-4905-8A58-32EBFF5EE9FA}" type="datetimeFigureOut">
              <a:rPr lang="es-ES" smtClean="0"/>
              <a:t>08/10/2017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E6932-030B-4C7D-8E80-E58A90CF30C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0348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73723" y="1671003"/>
            <a:ext cx="11127545" cy="2387600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EL TEXTO</a:t>
            </a:r>
            <a:br>
              <a:rPr lang="es-ES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</a:br>
            <a:r>
              <a:rPr lang="es-ES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/>
            </a:r>
            <a:br>
              <a:rPr lang="es-ES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</a:br>
            <a:r>
              <a:rPr lang="es-ES" b="1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CLASIFICACIÓN  Y PROPIEDADES</a:t>
            </a:r>
            <a:endParaRPr lang="es-ES" b="1" dirty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22474" y="4375761"/>
            <a:ext cx="9144000" cy="1655762"/>
          </a:xfrm>
        </p:spPr>
        <p:txBody>
          <a:bodyPr>
            <a:normAutofit/>
          </a:bodyPr>
          <a:lstStyle/>
          <a:p>
            <a:r>
              <a:rPr lang="es-ES" sz="4800" b="1" dirty="0" smtClean="0">
                <a:solidFill>
                  <a:schemeClr val="bg1"/>
                </a:solidFill>
              </a:rPr>
              <a:t>2º BTO</a:t>
            </a:r>
            <a:endParaRPr lang="es-E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52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82" y="478843"/>
            <a:ext cx="11057206" cy="5921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55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52" y="534573"/>
            <a:ext cx="10728285" cy="58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65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47" y="355490"/>
            <a:ext cx="10986868" cy="611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76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63" y="492369"/>
            <a:ext cx="11338560" cy="602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8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" y="538089"/>
            <a:ext cx="10832123" cy="583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35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43" y="492369"/>
            <a:ext cx="11386247" cy="603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66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38" y="338137"/>
            <a:ext cx="11183814" cy="618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65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11" y="422032"/>
            <a:ext cx="11071274" cy="6063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37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634" y="657449"/>
            <a:ext cx="10367889" cy="6200551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53219" y="72674"/>
            <a:ext cx="2827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bg1"/>
                </a:solidFill>
              </a:rPr>
              <a:t>CONTENIDOS:</a:t>
            </a:r>
            <a:endParaRPr lang="es-E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85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46" y="562708"/>
            <a:ext cx="11113477" cy="592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19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82" y="520504"/>
            <a:ext cx="10916529" cy="606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6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47" y="562707"/>
            <a:ext cx="10934920" cy="5922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3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78" y="492369"/>
            <a:ext cx="11225659" cy="6011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02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277" y="53812"/>
            <a:ext cx="6104586" cy="680418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44481">
            <a:off x="599129" y="2180928"/>
            <a:ext cx="3820243" cy="3254687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643944" y="296214"/>
            <a:ext cx="3773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chemeClr val="bg1"/>
                </a:solidFill>
              </a:rPr>
              <a:t>OTRA CLASIFICACIÓN</a:t>
            </a:r>
          </a:p>
          <a:p>
            <a:r>
              <a:rPr lang="es-ES" sz="2000" b="1" dirty="0" smtClean="0">
                <a:solidFill>
                  <a:schemeClr val="bg1"/>
                </a:solidFill>
              </a:rPr>
              <a:t> SEGÚN LA NATURALEZA</a:t>
            </a:r>
          </a:p>
          <a:p>
            <a:r>
              <a:rPr lang="es-ES" sz="2000" b="1" dirty="0" smtClean="0">
                <a:solidFill>
                  <a:schemeClr val="bg1"/>
                </a:solidFill>
              </a:rPr>
              <a:t> DEL TEMA</a:t>
            </a:r>
            <a:endParaRPr lang="es-E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004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622" y="439383"/>
            <a:ext cx="10058400" cy="6418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214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98" y="548639"/>
            <a:ext cx="11254153" cy="595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7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15</Words>
  <Application>Microsoft Office PowerPoint</Application>
  <PresentationFormat>Panorámica</PresentationFormat>
  <Paragraphs>6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2" baseType="lpstr">
      <vt:lpstr>Arial</vt:lpstr>
      <vt:lpstr>Berlin Sans FB Demi</vt:lpstr>
      <vt:lpstr>Calibri</vt:lpstr>
      <vt:lpstr>Calibri Light</vt:lpstr>
      <vt:lpstr>Tema de Office</vt:lpstr>
      <vt:lpstr>EL TEXTO  CLASIFICACIÓN  Y PROPIEDADES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mjoleiva</dc:creator>
  <cp:lastModifiedBy>mjoleiva</cp:lastModifiedBy>
  <cp:revision>7</cp:revision>
  <dcterms:created xsi:type="dcterms:W3CDTF">2017-10-08T18:28:53Z</dcterms:created>
  <dcterms:modified xsi:type="dcterms:W3CDTF">2017-10-08T19:33:39Z</dcterms:modified>
</cp:coreProperties>
</file>